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C66C9-6491-4B11-BB25-B3E81B85EA02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CC298-2C3D-4E34-AFF6-C3593ECB6C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PicsArt_06-09-02.49.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2976" y="357166"/>
            <a:ext cx="764383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базе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ОГАУСО «Сосновый Бор» в р.п. Вешкайма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2"/>
    </mc:Choice>
    <mc:Fallback>
      <p:transition spd="slow" advTm="7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45.userapi.com/xuciujltpTKzPuDGuWHAOcJycGNRD20As_hxoQ/gANyDxivrF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9144020" cy="5143512"/>
          </a:xfrm>
          <a:prstGeom prst="rect">
            <a:avLst/>
          </a:prstGeom>
          <a:noFill/>
        </p:spPr>
      </p:pic>
      <p:pic>
        <p:nvPicPr>
          <p:cNvPr id="1028" name="Picture 4" descr="https://www.bibliofond.ru/wimg/17/882910.files/image008.gif"/>
          <p:cNvPicPr>
            <a:picLocks noChangeAspect="1" noChangeArrowheads="1"/>
          </p:cNvPicPr>
          <p:nvPr/>
        </p:nvPicPr>
        <p:blipFill>
          <a:blip r:embed="rId4"/>
          <a:srcRect l="3000" t="4839" r="31000" b="3225"/>
          <a:stretch>
            <a:fillRect/>
          </a:stretch>
        </p:blipFill>
        <p:spPr bwMode="auto">
          <a:xfrm>
            <a:off x="5572132" y="5357802"/>
            <a:ext cx="3474143" cy="1500198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0" y="5643578"/>
            <a:ext cx="5357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cs typeface="Times New Roman" pitchFamily="18" charset="0"/>
              </a:rPr>
              <a:t>Был проведен опрос среди детей: «Знаешь ли ты историю нашей Родины?» 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428992" y="140308"/>
            <a:ext cx="5673306" cy="1595021"/>
          </a:xfrm>
          <a:prstGeom prst="horizontalScroll">
            <a:avLst/>
          </a:prstGeom>
          <a:solidFill>
            <a:schemeClr val="bg1">
              <a:alpha val="73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0850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Mangal"/>
              </a:rPr>
              <a:t>«…мы должны строить свое будущее на прочном фундаменте.</a:t>
            </a:r>
            <a:endParaRPr lang="ru-RU" sz="800" dirty="0" smtClean="0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Mangal"/>
              </a:rPr>
              <a:t>И такой фундамент – это патриотизм…»</a:t>
            </a:r>
            <a:endParaRPr lang="ru-RU" sz="800" dirty="0" smtClean="0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Mangal"/>
              </a:rPr>
              <a:t>Владимир Путин</a:t>
            </a:r>
            <a:endParaRPr lang="ru-RU" sz="2800" dirty="0" smtClean="0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05"/>
    </mc:Choice>
    <mc:Fallback>
      <p:transition spd="slow" advTm="14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cs typeface="Times New Roman" pitchFamily="18" charset="0"/>
              </a:rPr>
              <a:t>«С помощью чего тебе хотелось бы изучить историю своей страны?»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928802"/>
            <a:ext cx="762383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 descr="https://region.center/source/OREL/vremennie/transtort/Sony-Morpheu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3786190"/>
            <a:ext cx="3571899" cy="2143140"/>
          </a:xfrm>
          <a:prstGeom prst="rect">
            <a:avLst/>
          </a:prstGeom>
          <a:noFill/>
        </p:spPr>
      </p:pic>
      <p:pic>
        <p:nvPicPr>
          <p:cNvPr id="15366" name="Picture 6" descr="http://storage.inovaco.ru/media/cache/e3/23/f7/8b/dd/3f/e323f78bdd3fd5643480ebf43c7e2f8a.jpg"/>
          <p:cNvPicPr>
            <a:picLocks noChangeAspect="1" noChangeArrowheads="1"/>
          </p:cNvPicPr>
          <p:nvPr/>
        </p:nvPicPr>
        <p:blipFill>
          <a:blip r:embed="rId5"/>
          <a:srcRect l="8333" t="6250" r="39167" b="7499"/>
          <a:stretch>
            <a:fillRect/>
          </a:stretch>
        </p:blipFill>
        <p:spPr bwMode="auto">
          <a:xfrm>
            <a:off x="285720" y="3357562"/>
            <a:ext cx="1553000" cy="170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8" name="Picture 8" descr="https://cdn1.ozone.ru/multimedia/101870687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09787">
            <a:off x="3194650" y="1549727"/>
            <a:ext cx="1795586" cy="978595"/>
          </a:xfrm>
          <a:prstGeom prst="rect">
            <a:avLst/>
          </a:prstGeom>
          <a:noFill/>
        </p:spPr>
      </p:pic>
      <p:pic>
        <p:nvPicPr>
          <p:cNvPr id="15370" name="Picture 10" descr="http://www.eduportal44.ru/Istoki44/DocLib2/%D0%BC%D1%83%D0%B7%D0%B5%D0%B9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785926"/>
            <a:ext cx="1485865" cy="112585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21"/>
    </mc:Choice>
    <mc:Fallback>
      <p:transition spd="slow" advTm="11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cs typeface="Times New Roman" pitchFamily="18" charset="0"/>
              </a:rPr>
              <a:t>Шлем виртуальной реальности позволит…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7410" name="Picture 2" descr="https://sun3-13.userapi.com/PMqiiwZS5DO3bwknSZnOOLvvng4b2K-g23wBpg/4MSj6ZKjN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732348"/>
            <a:ext cx="4048100" cy="2277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trudovoe-znamja.ru/media/cache/12/24/5c/2d/40/9b/12245c2d409be20d5071b02cad9112f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143380"/>
            <a:ext cx="374866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357686" y="4143380"/>
            <a:ext cx="478631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Участники  с ограниченными возможностями здоровья   нашего проекта  смогут посетить музеи виртуальной реальности  и испытать чувство радости  реальной жизни.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4810" y="5715016"/>
            <a:ext cx="492919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И, одержать </a:t>
            </a:r>
            <a:r>
              <a:rPr lang="ru-RU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ПОБЕДУ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прежде всего над своими страхами и переживаниями! </a:t>
            </a:r>
            <a:endParaRPr lang="ru-RU" sz="2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1428736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Окунуться в невероятный мир виртуальной реальности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2643182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Посетить ЛЮБУЮ точку мира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3357562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Увидеть со стороны ЛЮБОЕ историческое событие</a:t>
            </a:r>
            <a:endParaRPr lang="ru-RU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54"/>
    </mc:Choice>
    <mc:Fallback>
      <p:transition spd="slow" advTm="12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51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358246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Возможности виртуальных шлемов - это та  новейшая методика и технология, которую мы будем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применять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для  патриотического воспитания детей. 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2890" t="14583" r="10937" b="12500"/>
          <a:stretch>
            <a:fillRect/>
          </a:stretch>
        </p:blipFill>
        <p:spPr bwMode="auto">
          <a:xfrm>
            <a:off x="214282" y="2571744"/>
            <a:ext cx="4572032" cy="246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12500" t="15625" r="10742" b="13541"/>
          <a:stretch>
            <a:fillRect/>
          </a:stretch>
        </p:blipFill>
        <p:spPr bwMode="auto">
          <a:xfrm>
            <a:off x="3714744" y="4214818"/>
            <a:ext cx="481679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l="12500" t="14583" r="11328" b="12500"/>
          <a:stretch>
            <a:fillRect/>
          </a:stretch>
        </p:blipFill>
        <p:spPr bwMode="auto">
          <a:xfrm>
            <a:off x="4857752" y="1785926"/>
            <a:ext cx="411277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44475"/>
            <a:ext cx="8693150" cy="637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47"/>
    </mc:Choice>
    <mc:Fallback>
      <p:transition spd="slow" advTm="15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|4.6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4|1.5|1.1|1.6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6|3.1|1.9|1.4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3|1.1|2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172</TotalTime>
  <Words>129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«С помощью чего тебе хотелось бы изучить историю своей страны?»</vt:lpstr>
      <vt:lpstr>Шлем виртуальной реальности позволит…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asus</cp:lastModifiedBy>
  <cp:revision>13</cp:revision>
  <dcterms:created xsi:type="dcterms:W3CDTF">2020-06-09T16:52:12Z</dcterms:created>
  <dcterms:modified xsi:type="dcterms:W3CDTF">2020-06-10T16:31:06Z</dcterms:modified>
</cp:coreProperties>
</file>